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9" autoAdjust="0"/>
    <p:restoredTop sz="94645" autoAdjust="0"/>
  </p:normalViewPr>
  <p:slideViewPr>
    <p:cSldViewPr snapToObjects="1"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86491-CF08-4BE9-9B8C-85E2EFCB3A0A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EF91E-105A-4ACA-9CA9-0F3F1B5EA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EF91E-105A-4ACA-9CA9-0F3F1B5EA5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EF91E-105A-4ACA-9CA9-0F3F1B5EA53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EF91E-105A-4ACA-9CA9-0F3F1B5EA53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EF91E-105A-4ACA-9CA9-0F3F1B5EA53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EF91E-105A-4ACA-9CA9-0F3F1B5EA53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x-non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x-none" smtClean="0"/>
              <a:t>Click to edit Master text styles</a:t>
            </a:r>
          </a:p>
          <a:p>
            <a:pPr lvl="1" eaLnBrk="1" latinLnBrk="0" hangingPunct="1"/>
            <a:r>
              <a:rPr lang="x-none" smtClean="0"/>
              <a:t>Second level</a:t>
            </a:r>
          </a:p>
          <a:p>
            <a:pPr lvl="2" eaLnBrk="1" latinLnBrk="0" hangingPunct="1"/>
            <a:r>
              <a:rPr lang="x-none" smtClean="0"/>
              <a:t>Third level</a:t>
            </a:r>
          </a:p>
          <a:p>
            <a:pPr lvl="3" eaLnBrk="1" latinLnBrk="0" hangingPunct="1"/>
            <a:r>
              <a:rPr lang="x-none" smtClean="0"/>
              <a:t>Fourth level</a:t>
            </a:r>
          </a:p>
          <a:p>
            <a:pPr lvl="4" eaLnBrk="1" latinLnBrk="0" hangingPunct="1"/>
            <a:r>
              <a:rPr lang="x-non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x-none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x-non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x-none" smtClean="0"/>
              <a:t>Click to edit Master text styles</a:t>
            </a:r>
          </a:p>
          <a:p>
            <a:pPr lvl="1" eaLnBrk="1" latinLnBrk="0" hangingPunct="1"/>
            <a:r>
              <a:rPr kumimoji="0" lang="x-none" smtClean="0"/>
              <a:t>Second level</a:t>
            </a:r>
          </a:p>
          <a:p>
            <a:pPr lvl="2" eaLnBrk="1" latinLnBrk="0" hangingPunct="1"/>
            <a:r>
              <a:rPr kumimoji="0" lang="x-none" smtClean="0"/>
              <a:t>Third level</a:t>
            </a:r>
          </a:p>
          <a:p>
            <a:pPr lvl="3" eaLnBrk="1" latinLnBrk="0" hangingPunct="1"/>
            <a:r>
              <a:rPr kumimoji="0" lang="x-none" smtClean="0"/>
              <a:t>Fourth level</a:t>
            </a:r>
          </a:p>
          <a:p>
            <a:pPr lvl="4" eaLnBrk="1" latinLnBrk="0" hangingPunct="1"/>
            <a:r>
              <a:rPr kumimoji="0" lang="x-non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584C5F6-D5D1-7F4F-BDF4-6B2AB49C0368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235D51E-0676-5A48-B1FD-41FB4DFF2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752600"/>
            <a:ext cx="7772400" cy="1896406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“CRITICAL ISSUES IN MICRONUTRIENT FORTIFICATION PROGRAM”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KalyanSrinivasan</a:t>
            </a:r>
            <a:endParaRPr lang="en-US" dirty="0" smtClean="0"/>
          </a:p>
          <a:p>
            <a:r>
              <a:rPr lang="en-US" dirty="0" smtClean="0"/>
              <a:t>(New Delhi- January 8, 2011)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factors include </a:t>
            </a:r>
            <a:r>
              <a:rPr lang="en-US" i="1" dirty="0" smtClean="0"/>
              <a:t>inter alia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 of the </a:t>
            </a:r>
            <a:r>
              <a:rPr lang="en-US" dirty="0" err="1" smtClean="0"/>
              <a:t>fortificant</a:t>
            </a:r>
            <a:r>
              <a:rPr lang="en-US" dirty="0" smtClean="0"/>
              <a:t>/ vehicle</a:t>
            </a:r>
          </a:p>
          <a:p>
            <a:r>
              <a:rPr lang="en-US" dirty="0" smtClean="0"/>
              <a:t>Levels of addition/safety</a:t>
            </a:r>
          </a:p>
          <a:p>
            <a:r>
              <a:rPr lang="en-US" dirty="0" smtClean="0"/>
              <a:t>Taste/acceptability</a:t>
            </a:r>
          </a:p>
          <a:p>
            <a:r>
              <a:rPr lang="en-US" dirty="0" smtClean="0"/>
              <a:t>Stability</a:t>
            </a:r>
          </a:p>
          <a:p>
            <a:r>
              <a:rPr lang="en-US" dirty="0" smtClean="0"/>
              <a:t>Quality control</a:t>
            </a:r>
          </a:p>
          <a:p>
            <a:r>
              <a:rPr lang="en-US" dirty="0" smtClean="0"/>
              <a:t>Bioavailability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Communication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Iodine:</a:t>
            </a:r>
            <a:endParaRPr lang="en-US" dirty="0" smtClean="0"/>
          </a:p>
          <a:p>
            <a:pPr lvl="1"/>
            <a:r>
              <a:rPr lang="en-US" dirty="0" smtClean="0"/>
              <a:t>Forms of Iodine</a:t>
            </a:r>
          </a:p>
          <a:p>
            <a:pPr lvl="1"/>
            <a:r>
              <a:rPr lang="en-US" dirty="0" smtClean="0"/>
              <a:t>Stability (humidity, cooking conditions)</a:t>
            </a:r>
          </a:p>
          <a:p>
            <a:r>
              <a:rPr lang="en-US" b="1" dirty="0" smtClean="0"/>
              <a:t>Iron:</a:t>
            </a:r>
            <a:endParaRPr lang="en-US" dirty="0" smtClean="0"/>
          </a:p>
          <a:p>
            <a:pPr lvl="1"/>
            <a:r>
              <a:rPr lang="en-US" dirty="0" err="1" smtClean="0"/>
              <a:t>Heme</a:t>
            </a:r>
            <a:r>
              <a:rPr lang="en-US" dirty="0" smtClean="0"/>
              <a:t>/inorganic iron</a:t>
            </a:r>
          </a:p>
          <a:p>
            <a:pPr lvl="1"/>
            <a:r>
              <a:rPr lang="en-US" dirty="0" smtClean="0"/>
              <a:t>Oxidation state of iron</a:t>
            </a:r>
          </a:p>
          <a:p>
            <a:pPr lvl="1"/>
            <a:r>
              <a:rPr lang="en-US" dirty="0" smtClean="0"/>
              <a:t>Interfering </a:t>
            </a:r>
            <a:r>
              <a:rPr lang="en-US" dirty="0" err="1" smtClean="0"/>
              <a:t>factorsUse</a:t>
            </a:r>
            <a:r>
              <a:rPr lang="en-US" dirty="0" smtClean="0"/>
              <a:t> of enzymes</a:t>
            </a:r>
          </a:p>
          <a:p>
            <a:pPr lvl="1"/>
            <a:r>
              <a:rPr lang="en-US" dirty="0" smtClean="0"/>
              <a:t>Enhancers of absorption</a:t>
            </a:r>
          </a:p>
          <a:p>
            <a:pPr lvl="1"/>
            <a:r>
              <a:rPr lang="en-US" dirty="0" err="1" smtClean="0"/>
              <a:t>Chelated</a:t>
            </a:r>
            <a:r>
              <a:rPr lang="en-US" dirty="0" smtClean="0"/>
              <a:t> forms of iron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Cost-benefit analysis</a:t>
            </a:r>
          </a:p>
          <a:p>
            <a:r>
              <a:rPr lang="en-US" dirty="0" smtClean="0"/>
              <a:t>Other beneficial effects/ research needs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Role of:</a:t>
            </a:r>
            <a:endParaRPr lang="en-US" dirty="0" smtClean="0"/>
          </a:p>
          <a:p>
            <a:pPr lvl="1"/>
            <a:r>
              <a:rPr lang="en-US" dirty="0" smtClean="0"/>
              <a:t>Industry</a:t>
            </a:r>
          </a:p>
          <a:p>
            <a:pPr lvl="1"/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Consumers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10</TotalTime>
  <Words>85</Words>
  <Application>Microsoft Macintosh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  “CRITICAL ISSUES IN MICRONUTRIENT FORTIFICATION PROGRAM” </vt:lpstr>
      <vt:lpstr>Critical factors include inter alia,</vt:lpstr>
      <vt:lpstr>Bioavailability</vt:lpstr>
      <vt:lpstr>Cost </vt:lpstr>
      <vt:lpstr>Communication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“CRITICAL ISSUES IN MICRONUTRIENT FORTIFICATION PROGRAM” </dc:title>
  <dc:creator>Apple</dc:creator>
  <cp:lastModifiedBy>WINXP</cp:lastModifiedBy>
  <cp:revision>2</cp:revision>
  <dcterms:created xsi:type="dcterms:W3CDTF">2010-12-28T05:35:11Z</dcterms:created>
  <dcterms:modified xsi:type="dcterms:W3CDTF">2010-12-28T08:38:02Z</dcterms:modified>
</cp:coreProperties>
</file>